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1/10/2017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1/10/2017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Tues</a:t>
            </a:r>
            <a:r>
              <a:rPr lang="en-US" dirty="0" smtClean="0">
                <a:solidFill>
                  <a:schemeClr val="bg1"/>
                </a:solidFill>
              </a:rPr>
              <a:t>day</a:t>
            </a:r>
            <a:r>
              <a:rPr lang="en-US" dirty="0" smtClean="0">
                <a:solidFill>
                  <a:schemeClr val="bg1"/>
                </a:solidFill>
              </a:rPr>
              <a:t>, </a:t>
            </a:r>
            <a:r>
              <a:rPr lang="en-US" dirty="0" smtClean="0">
                <a:solidFill>
                  <a:schemeClr val="bg1"/>
                </a:solidFill>
              </a:rPr>
              <a:t>January</a:t>
            </a:r>
            <a:r>
              <a:rPr lang="en-US" dirty="0" smtClean="0">
                <a:solidFill>
                  <a:schemeClr val="bg1"/>
                </a:solidFill>
              </a:rPr>
              <a:t> 10, 2017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Scientific Method: Observations.</a:t>
            </a:r>
            <a:endParaRPr lang="en-US" sz="3000" dirty="0" smtClean="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None</a:t>
            </a:r>
            <a:endParaRPr lang="en-US" sz="3000" dirty="0" smtClean="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is your New Year’s Resolution?</a:t>
            </a:r>
            <a:endParaRPr lang="en-US" dirty="0" smtClean="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r>
              <a:rPr lang="en-US" dirty="0" smtClean="0">
                <a:solidFill>
                  <a:srgbClr val="00B050"/>
                </a:solidFill>
              </a:rPr>
              <a:t>New Monitoring Log</a:t>
            </a:r>
            <a:endParaRPr lang="en-US" dirty="0" smtClean="0">
              <a:solidFill>
                <a:srgbClr val="00B050"/>
              </a:solidFill>
            </a:endParaRP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54147</TotalTime>
  <Words>90</Words>
  <Application>Microsoft Office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Tuesday, January 10, 2017</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518</cp:revision>
  <cp:lastPrinted>2016-04-26T17:44:54Z</cp:lastPrinted>
  <dcterms:created xsi:type="dcterms:W3CDTF">2015-10-22T15:42:29Z</dcterms:created>
  <dcterms:modified xsi:type="dcterms:W3CDTF">2017-01-10T23:15:27Z</dcterms:modified>
</cp:coreProperties>
</file>